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sldIdLst>
    <p:sldId id="280" r:id="rId2"/>
    <p:sldId id="257" r:id="rId3"/>
    <p:sldId id="258" r:id="rId4"/>
    <p:sldId id="271" r:id="rId5"/>
    <p:sldId id="279" r:id="rId6"/>
    <p:sldId id="260" r:id="rId7"/>
    <p:sldId id="261" r:id="rId8"/>
    <p:sldId id="263" r:id="rId9"/>
    <p:sldId id="264" r:id="rId10"/>
    <p:sldId id="265" r:id="rId11"/>
    <p:sldId id="273" r:id="rId12"/>
    <p:sldId id="274" r:id="rId13"/>
    <p:sldId id="275" r:id="rId14"/>
    <p:sldId id="276" r:id="rId15"/>
    <p:sldId id="277" r:id="rId16"/>
    <p:sldId id="278" r:id="rId17"/>
    <p:sldId id="28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5221"/>
  </p:normalViewPr>
  <p:slideViewPr>
    <p:cSldViewPr snapToGrid="0" snapToObjects="1">
      <p:cViewPr varScale="1">
        <p:scale>
          <a:sx n="92" d="100"/>
          <a:sy n="92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4FA-DCBF-3640-90EF-122A87174124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8FD216F-604D-514A-8192-8E0A1299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9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4FA-DCBF-3640-90EF-122A87174124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8FD216F-604D-514A-8192-8E0A1299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4FA-DCBF-3640-90EF-122A87174124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8FD216F-604D-514A-8192-8E0A1299E86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4781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4FA-DCBF-3640-90EF-122A87174124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8FD216F-604D-514A-8192-8E0A1299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50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4FA-DCBF-3640-90EF-122A87174124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8FD216F-604D-514A-8192-8E0A1299E86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6334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4FA-DCBF-3640-90EF-122A87174124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8FD216F-604D-514A-8192-8E0A1299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88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4FA-DCBF-3640-90EF-122A87174124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D216F-604D-514A-8192-8E0A1299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57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4FA-DCBF-3640-90EF-122A87174124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D216F-604D-514A-8192-8E0A1299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13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4FA-DCBF-3640-90EF-122A87174124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D216F-604D-514A-8192-8E0A1299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5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4FA-DCBF-3640-90EF-122A87174124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8FD216F-604D-514A-8192-8E0A1299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4FA-DCBF-3640-90EF-122A87174124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8FD216F-604D-514A-8192-8E0A1299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3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4FA-DCBF-3640-90EF-122A87174124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8FD216F-604D-514A-8192-8E0A1299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35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4FA-DCBF-3640-90EF-122A87174124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D216F-604D-514A-8192-8E0A1299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46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4FA-DCBF-3640-90EF-122A87174124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D216F-604D-514A-8192-8E0A1299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4FA-DCBF-3640-90EF-122A87174124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D216F-604D-514A-8192-8E0A1299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F4FA-DCBF-3640-90EF-122A87174124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8FD216F-604D-514A-8192-8E0A1299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92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CF4FA-DCBF-3640-90EF-122A87174124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8FD216F-604D-514A-8192-8E0A1299E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6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1639957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 smtClean="0"/>
              <a:t>HOSPITAL MANAGEMENT</a:t>
            </a:r>
            <a:br>
              <a:rPr lang="en-US" dirty="0" smtClean="0"/>
            </a:b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7504" y="4234040"/>
            <a:ext cx="8915399" cy="175112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SET </a:t>
            </a:r>
            <a:r>
              <a:rPr lang="en-US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– 2</a:t>
            </a:r>
            <a:endParaRPr lang="en-US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 6210: Database Management Database Design </a:t>
            </a:r>
            <a:endParaRPr lang="en-US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Instructor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Prof. 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Mutsalklisana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90122" y="4452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5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809" y="375632"/>
            <a:ext cx="8911687" cy="1280890"/>
          </a:xfrm>
        </p:spPr>
        <p:txBody>
          <a:bodyPr/>
          <a:lstStyle/>
          <a:p>
            <a:r>
              <a:rPr lang="en-US"/>
              <a:t>INSERTION into </a:t>
            </a:r>
            <a:r>
              <a:rPr lang="en-US" smtClean="0"/>
              <a:t>PATIENT </a:t>
            </a:r>
            <a:r>
              <a:rPr lang="en-US" dirty="0" smtClean="0"/>
              <a:t>Table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809" y="1656522"/>
            <a:ext cx="9622803" cy="435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6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into </a:t>
            </a:r>
            <a:r>
              <a:rPr lang="en-US" dirty="0" smtClean="0"/>
              <a:t>DOCTOR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5000"/>
            <a:ext cx="8313614" cy="421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5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into </a:t>
            </a:r>
            <a:r>
              <a:rPr lang="en-US" dirty="0" smtClean="0"/>
              <a:t>NURSE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4999"/>
            <a:ext cx="8061823" cy="411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4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into ROOM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904999"/>
            <a:ext cx="8658171" cy="39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15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into </a:t>
            </a:r>
            <a:r>
              <a:rPr lang="en-US" dirty="0" smtClean="0"/>
              <a:t>RECEPTIONIST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5000"/>
            <a:ext cx="8618414" cy="446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5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into </a:t>
            </a:r>
            <a:r>
              <a:rPr lang="en-US" dirty="0" smtClean="0"/>
              <a:t>MEDICINE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4999"/>
            <a:ext cx="7544988" cy="409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89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into </a:t>
            </a:r>
            <a:r>
              <a:rPr lang="en-US" dirty="0" smtClean="0"/>
              <a:t>BILL TABLE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749286"/>
            <a:ext cx="7982764" cy="40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76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query data from a table, first </a:t>
            </a:r>
            <a:r>
              <a:rPr lang="en-US" b="1" dirty="0"/>
              <a:t>MySQL</a:t>
            </a:r>
            <a:r>
              <a:rPr lang="en-US" dirty="0"/>
              <a:t> checks if the </a:t>
            </a:r>
            <a:r>
              <a:rPr lang="en-US" b="1" dirty="0" smtClean="0"/>
              <a:t>indexes </a:t>
            </a:r>
            <a:r>
              <a:rPr lang="en-US" dirty="0" smtClean="0"/>
              <a:t>exist</a:t>
            </a:r>
            <a:r>
              <a:rPr lang="en-US" dirty="0"/>
              <a:t>, then </a:t>
            </a:r>
            <a:r>
              <a:rPr lang="en-US" b="1" dirty="0"/>
              <a:t>MySQL</a:t>
            </a:r>
            <a:r>
              <a:rPr lang="en-US" dirty="0"/>
              <a:t> uses the </a:t>
            </a:r>
            <a:r>
              <a:rPr lang="en-US" b="1" dirty="0"/>
              <a:t>indexes</a:t>
            </a:r>
            <a:r>
              <a:rPr lang="en-US" dirty="0"/>
              <a:t> to select exact physical corresponding rows of the table instead of scanning the whole table. A database </a:t>
            </a:r>
            <a:r>
              <a:rPr lang="en-US" b="1" dirty="0"/>
              <a:t>index</a:t>
            </a:r>
            <a:r>
              <a:rPr lang="en-US" dirty="0"/>
              <a:t> is similar to an </a:t>
            </a:r>
            <a:r>
              <a:rPr lang="en-US" b="1" dirty="0"/>
              <a:t>index</a:t>
            </a:r>
            <a:r>
              <a:rPr lang="en-US" dirty="0"/>
              <a:t> of a book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726296"/>
            <a:ext cx="8915400" cy="90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5021908"/>
            <a:ext cx="8915400" cy="49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28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98" y="3284183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THANK YOU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8667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database</a:t>
            </a:r>
          </a:p>
          <a:p>
            <a:r>
              <a:rPr lang="en-US" dirty="0" smtClean="0"/>
              <a:t>SET</a:t>
            </a:r>
          </a:p>
          <a:p>
            <a:r>
              <a:rPr lang="en-US" dirty="0" smtClean="0"/>
              <a:t>Insert </a:t>
            </a:r>
            <a:r>
              <a:rPr lang="en-US" dirty="0" smtClean="0"/>
              <a:t>INTO </a:t>
            </a:r>
            <a:r>
              <a:rPr lang="en-US" dirty="0" smtClean="0"/>
              <a:t>Table</a:t>
            </a:r>
          </a:p>
          <a:p>
            <a:r>
              <a:rPr lang="en-US" smtClean="0"/>
              <a:t>INDEX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082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USE </a:t>
            </a:r>
            <a:r>
              <a:rPr lang="en-US" dirty="0" smtClean="0"/>
              <a:t>command is used for using a particular database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SET </a:t>
            </a:r>
            <a:r>
              <a:rPr lang="en-US" dirty="0" smtClean="0"/>
              <a:t>command is used for safe delete</a:t>
            </a:r>
            <a:endParaRPr lang="en-US" b="1" dirty="0" smtClean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873" y="2834727"/>
            <a:ext cx="3327400" cy="43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873" y="4385235"/>
            <a:ext cx="50419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SET </a:t>
            </a:r>
            <a:r>
              <a:rPr lang="en-US" dirty="0" smtClean="0"/>
              <a:t>command is used for safe delete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853634"/>
            <a:ext cx="51181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77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Command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SET </a:t>
            </a:r>
            <a:r>
              <a:rPr lang="en-US" dirty="0" smtClean="0"/>
              <a:t>command is also used for updating the column or row in a table</a:t>
            </a:r>
          </a:p>
          <a:p>
            <a:endParaRPr lang="en-US" b="1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738258"/>
            <a:ext cx="8915400" cy="111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2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INTO </a:t>
            </a:r>
            <a:r>
              <a:rPr lang="en-US" dirty="0"/>
              <a:t>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has </a:t>
            </a:r>
            <a:r>
              <a:rPr lang="en-US" b="1" dirty="0" smtClean="0"/>
              <a:t>seven </a:t>
            </a:r>
            <a:r>
              <a:rPr lang="en-US" dirty="0" smtClean="0"/>
              <a:t>tables in the model.</a:t>
            </a:r>
            <a:r>
              <a:rPr lang="en-US" b="1" dirty="0" smtClean="0"/>
              <a:t> </a:t>
            </a:r>
            <a:r>
              <a:rPr lang="en-US" dirty="0" smtClean="0"/>
              <a:t>They are:</a:t>
            </a:r>
            <a:endParaRPr lang="en-US" dirty="0"/>
          </a:p>
          <a:p>
            <a:pPr lvl="1"/>
            <a:r>
              <a:rPr lang="en-US" dirty="0" smtClean="0"/>
              <a:t>Patient</a:t>
            </a:r>
          </a:p>
          <a:p>
            <a:pPr lvl="1"/>
            <a:r>
              <a:rPr lang="en-US" dirty="0" smtClean="0"/>
              <a:t>Doctor</a:t>
            </a:r>
          </a:p>
          <a:p>
            <a:pPr lvl="1"/>
            <a:r>
              <a:rPr lang="en-US" dirty="0" smtClean="0"/>
              <a:t>Receptionist</a:t>
            </a:r>
          </a:p>
          <a:p>
            <a:pPr lvl="1"/>
            <a:r>
              <a:rPr lang="en-US" dirty="0" smtClean="0"/>
              <a:t>Nurse</a:t>
            </a:r>
          </a:p>
          <a:p>
            <a:pPr lvl="1"/>
            <a:r>
              <a:rPr lang="en-US" dirty="0" smtClean="0"/>
              <a:t>Room</a:t>
            </a:r>
          </a:p>
          <a:p>
            <a:pPr lvl="1"/>
            <a:r>
              <a:rPr lang="en-US" dirty="0" smtClean="0"/>
              <a:t>Medicine</a:t>
            </a:r>
          </a:p>
          <a:p>
            <a:pPr lvl="1"/>
            <a:r>
              <a:rPr lang="en-US" dirty="0" smtClean="0"/>
              <a:t>Bill</a:t>
            </a:r>
          </a:p>
        </p:txBody>
      </p:sp>
    </p:spTree>
    <p:extLst>
      <p:ext uri="{BB962C8B-B14F-4D97-AF65-F5344CB8AC3E}">
        <p14:creationId xmlns:p14="http://schemas.microsoft.com/office/powerpoint/2010/main" val="145154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Relation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b="1" dirty="0" smtClean="0"/>
              <a:t>INSERT </a:t>
            </a:r>
            <a:r>
              <a:rPr lang="en-GB" altLang="en-US" dirty="0" smtClean="0"/>
              <a:t>command is used for inserting data into the table</a:t>
            </a:r>
            <a:endParaRPr lang="en-GB" altLang="en-US" b="1" dirty="0"/>
          </a:p>
          <a:p>
            <a:r>
              <a:rPr lang="en-GB" altLang="en-US" dirty="0" smtClean="0"/>
              <a:t>One </a:t>
            </a:r>
            <a:r>
              <a:rPr lang="en-GB" altLang="en-US" dirty="0"/>
              <a:t>table is </a:t>
            </a:r>
            <a:r>
              <a:rPr lang="en-GB" altLang="en-US" dirty="0" smtClean="0"/>
              <a:t>created, the data is inserted into the table based on the relationships between the table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9347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primary key is a special relational database table column (or combination of columns) designated to uniquely identify all table records. </a:t>
            </a:r>
          </a:p>
          <a:p>
            <a:r>
              <a:rPr lang="en-US" dirty="0" smtClean="0"/>
              <a:t>A </a:t>
            </a:r>
            <a:r>
              <a:rPr lang="en-US" dirty="0"/>
              <a:t>primary key’s main features are:</a:t>
            </a:r>
            <a:br>
              <a:rPr lang="en-US" dirty="0"/>
            </a:br>
            <a:r>
              <a:rPr lang="en-US" dirty="0"/>
              <a:t>– It must contain a unique value for each row of data. – It cannot contain null values. </a:t>
            </a:r>
          </a:p>
          <a:p>
            <a:r>
              <a:rPr lang="en-US" dirty="0" smtClean="0"/>
              <a:t>A </a:t>
            </a:r>
            <a:r>
              <a:rPr lang="en-US" dirty="0"/>
              <a:t>primary key is either an existing table column or a column that is specifically generated by the database according to a defined sequence. </a:t>
            </a:r>
          </a:p>
          <a:p>
            <a:r>
              <a:rPr lang="en-US" dirty="0" smtClean="0"/>
              <a:t>On </a:t>
            </a:r>
            <a:r>
              <a:rPr lang="en-US" dirty="0"/>
              <a:t>some RDBMS a primary key automatically generates a clustered table index by default.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95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INTEGRITY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Referential integrity constraints are easily defined using the graphical schema</a:t>
            </a:r>
          </a:p>
          <a:p>
            <a:r>
              <a:rPr lang="en-GB" altLang="en-US" dirty="0"/>
              <a:t>An arrow originates from each foreign key and points to the related primary key in the associated relation</a:t>
            </a:r>
          </a:p>
          <a:p>
            <a:r>
              <a:rPr lang="en-GB" altLang="en-US" dirty="0"/>
              <a:t>In SQL, a FOREIGN KEY REFERENCES statement corresponds to one of these arrows</a:t>
            </a:r>
          </a:p>
          <a:p>
            <a:r>
              <a:rPr lang="en-GB" altLang="en-US" dirty="0"/>
              <a:t>The foreign key </a:t>
            </a:r>
            <a:r>
              <a:rPr lang="en-GB" altLang="en-US" dirty="0" err="1" smtClean="0"/>
              <a:t>Patient_ID</a:t>
            </a:r>
            <a:r>
              <a:rPr lang="en-GB" altLang="en-US" dirty="0" smtClean="0"/>
              <a:t> </a:t>
            </a:r>
            <a:r>
              <a:rPr lang="en-GB" altLang="en-US" dirty="0"/>
              <a:t>references the primary key of </a:t>
            </a:r>
            <a:r>
              <a:rPr lang="en-GB" altLang="en-US" dirty="0" smtClean="0"/>
              <a:t>Patient, </a:t>
            </a:r>
            <a:r>
              <a:rPr lang="en-GB" altLang="en-US" dirty="0"/>
              <a:t>which is also </a:t>
            </a:r>
            <a:r>
              <a:rPr lang="en-GB" altLang="en-US" dirty="0" err="1" smtClean="0"/>
              <a:t>Patient_ID</a:t>
            </a:r>
            <a:endParaRPr lang="en-GB" altLang="en-US" dirty="0"/>
          </a:p>
          <a:p>
            <a:r>
              <a:rPr lang="en-GB" altLang="en-US" dirty="0"/>
              <a:t>Although here the foreign and primary keys have the same name, this need not be the case – but the foreign and primary keys must be from the same domain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8248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37</TotalTime>
  <Words>285</Words>
  <Application>Microsoft Macintosh PowerPoint</Application>
  <PresentationFormat>Widescreen</PresentationFormat>
  <Paragraphs>53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Century Gothic</vt:lpstr>
      <vt:lpstr>Wingdings 3</vt:lpstr>
      <vt:lpstr>Arial</vt:lpstr>
      <vt:lpstr>Wisp</vt:lpstr>
      <vt:lpstr>HOSPITAL MANAGEMENT SYSTEM</vt:lpstr>
      <vt:lpstr>CONTENTS</vt:lpstr>
      <vt:lpstr>Use Database</vt:lpstr>
      <vt:lpstr>SET Command</vt:lpstr>
      <vt:lpstr>SET Command</vt:lpstr>
      <vt:lpstr>INSERT INTO Table</vt:lpstr>
      <vt:lpstr>Create Relation Table</vt:lpstr>
      <vt:lpstr>PRIMARY KEY</vt:lpstr>
      <vt:lpstr>REFERENTIAL INTEGRITY CONSTRAINTS</vt:lpstr>
      <vt:lpstr>INSERTION into PATIENT Table</vt:lpstr>
      <vt:lpstr>INSERTION into DOCTOR Table</vt:lpstr>
      <vt:lpstr>INSERTION into NURSE Table</vt:lpstr>
      <vt:lpstr>INSERTION into ROOM Table</vt:lpstr>
      <vt:lpstr>INSERTION into RECEPTIONIST Table</vt:lpstr>
      <vt:lpstr>INSERTION into MEDICINE Table</vt:lpstr>
      <vt:lpstr>INSERTION into BILL TABLE</vt:lpstr>
      <vt:lpstr>INDEX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 Charan Panjwani</dc:creator>
  <cp:lastModifiedBy>Hari Charan Panjwani</cp:lastModifiedBy>
  <cp:revision>31</cp:revision>
  <dcterms:created xsi:type="dcterms:W3CDTF">2015-12-17T01:10:30Z</dcterms:created>
  <dcterms:modified xsi:type="dcterms:W3CDTF">2015-12-18T02:22:01Z</dcterms:modified>
</cp:coreProperties>
</file>